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Override5.xml" ContentType="application/vnd.openxmlformats-officedocument.themeOverr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25" r:id="rId1"/>
    <p:sldMasterId id="2147484085" r:id="rId2"/>
    <p:sldMasterId id="2147484109" r:id="rId3"/>
    <p:sldMasterId id="2147484133" r:id="rId4"/>
    <p:sldMasterId id="2147484145" r:id="rId5"/>
  </p:sldMasterIdLst>
  <p:notesMasterIdLst>
    <p:notesMasterId r:id="rId42"/>
  </p:notesMasterIdLst>
  <p:handoutMasterIdLst>
    <p:handoutMasterId r:id="rId43"/>
  </p:handoutMasterIdLst>
  <p:sldIdLst>
    <p:sldId id="510" r:id="rId6"/>
    <p:sldId id="511" r:id="rId7"/>
    <p:sldId id="513" r:id="rId8"/>
    <p:sldId id="514" r:id="rId9"/>
    <p:sldId id="518" r:id="rId10"/>
    <p:sldId id="553" r:id="rId11"/>
    <p:sldId id="431" r:id="rId12"/>
    <p:sldId id="542" r:id="rId13"/>
    <p:sldId id="543" r:id="rId14"/>
    <p:sldId id="544" r:id="rId15"/>
    <p:sldId id="537" r:id="rId16"/>
    <p:sldId id="441" r:id="rId17"/>
    <p:sldId id="535" r:id="rId18"/>
    <p:sldId id="545" r:id="rId19"/>
    <p:sldId id="548" r:id="rId20"/>
    <p:sldId id="547" r:id="rId21"/>
    <p:sldId id="546" r:id="rId22"/>
    <p:sldId id="538" r:id="rId23"/>
    <p:sldId id="539" r:id="rId24"/>
    <p:sldId id="550" r:id="rId25"/>
    <p:sldId id="519" r:id="rId26"/>
    <p:sldId id="541" r:id="rId27"/>
    <p:sldId id="526" r:id="rId28"/>
    <p:sldId id="520" r:id="rId29"/>
    <p:sldId id="555" r:id="rId30"/>
    <p:sldId id="533" r:id="rId31"/>
    <p:sldId id="527" r:id="rId32"/>
    <p:sldId id="557" r:id="rId33"/>
    <p:sldId id="558" r:id="rId34"/>
    <p:sldId id="534" r:id="rId35"/>
    <p:sldId id="556" r:id="rId36"/>
    <p:sldId id="531" r:id="rId37"/>
    <p:sldId id="530" r:id="rId38"/>
    <p:sldId id="529" r:id="rId39"/>
    <p:sldId id="528" r:id="rId40"/>
    <p:sldId id="532" r:id="rId41"/>
  </p:sldIdLst>
  <p:sldSz cx="9144000" cy="6858000" type="screen4x3"/>
  <p:notesSz cx="6815138" cy="9942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-BoldItalic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-BoldItalic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-BoldItalic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-BoldItalic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-BoldItalic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-BoldItalic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-BoldItalic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-BoldItalic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-BoldItalic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06600"/>
    <a:srgbClr val="8897FF"/>
    <a:srgbClr val="1C1C59"/>
    <a:srgbClr val="815402"/>
    <a:srgbClr val="FFEA9C"/>
    <a:srgbClr val="A27203"/>
    <a:srgbClr val="FFE97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36" autoAdjust="0"/>
    <p:restoredTop sz="81800" autoAdjust="0"/>
  </p:normalViewPr>
  <p:slideViewPr>
    <p:cSldViewPr>
      <p:cViewPr>
        <p:scale>
          <a:sx n="60" d="100"/>
          <a:sy n="60" d="100"/>
        </p:scale>
        <p:origin x="-1212" y="-6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7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-BoldItalic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0800" y="0"/>
            <a:ext cx="29527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-BoldItalic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4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038"/>
            <a:ext cx="29527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-BoldItalic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4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0800" y="9444038"/>
            <a:ext cx="29527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-BoldItalic" pitchFamily="34" charset="0"/>
              </a:defRPr>
            </a:lvl1pPr>
          </a:lstStyle>
          <a:p>
            <a:pPr>
              <a:defRPr/>
            </a:pPr>
            <a:fld id="{4F43105C-8F55-4C43-B69A-68485AF759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7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-BoldItalic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60800" y="0"/>
            <a:ext cx="29527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-BoldItalic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2338" y="746125"/>
            <a:ext cx="4970462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2813"/>
            <a:ext cx="5453062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527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-BoldItalic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60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0800" y="9444038"/>
            <a:ext cx="29527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-BoldItalic" pitchFamily="34" charset="0"/>
              </a:defRPr>
            </a:lvl1pPr>
          </a:lstStyle>
          <a:p>
            <a:pPr>
              <a:defRPr/>
            </a:pPr>
            <a:fld id="{710D7E16-8251-4B5F-B404-44E5F80EA7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-BoldItalic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-BoldItalic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-BoldItalic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-BoldItalic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-BoldItalic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2F2AF5-7141-491D-A91E-A94411D6CF60}" type="slidenum">
              <a:rPr lang="ru-RU" smtClean="0">
                <a:latin typeface="Times-BoldItalic"/>
              </a:rPr>
              <a:pPr/>
              <a:t>1</a:t>
            </a:fld>
            <a:endParaRPr lang="ru-RU" smtClean="0">
              <a:latin typeface="Times-BoldItalic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/>
            <a:endParaRPr lang="ru-RU" dirty="0" smtClean="0">
              <a:solidFill>
                <a:srgbClr val="313298"/>
              </a:solidFill>
              <a:latin typeface="Times-BoldItalic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2F2AF5-7141-491D-A91E-A94411D6CF60}" type="slidenum">
              <a:rPr lang="ru-RU" smtClean="0">
                <a:latin typeface="Times-BoldItalic"/>
              </a:rPr>
              <a:pPr/>
              <a:t>36</a:t>
            </a:fld>
            <a:endParaRPr lang="ru-RU" smtClean="0">
              <a:latin typeface="Times-BoldItalic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/>
            <a:endParaRPr lang="ru-RU" dirty="0" smtClean="0">
              <a:solidFill>
                <a:srgbClr val="313298"/>
              </a:solidFill>
              <a:latin typeface="Times-BoldItalic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089 Template Se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Silverlight Icon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1752600"/>
            <a:ext cx="4610100" cy="451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Click to edit Master subtitle style</a:t>
            </a:r>
            <a:endParaRPr lang="ru-RU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3BE02-5027-449D-AEE4-C36B709795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EC1DD-F318-4BC1-B2E3-10E4BFB837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FBC3D-57F3-4BDB-BB3C-E01FE42291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2BC85-CABC-4ED5-B018-1DDCE9B1D2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610C2-8611-4A4B-AC91-2F6008A2A4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65F81-1B93-49C5-9818-2FBD9D9B61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07E95-4818-473F-95B8-5FF07F6382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E7332-0BFE-4290-9A54-8F95BB1B80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Click icon to add picture</a:t>
            </a:r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38049-B12E-47E5-97B7-17EDC19699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FF17D6-69CD-4980-BBD4-94D76D1BD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F7BAF-1DC9-43F6-8001-9C1C85BB6E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089 Template Se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Silverlight Icon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1752600"/>
            <a:ext cx="4610100" cy="451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Click to edit Master subtitle style</a:t>
            </a:r>
            <a:endParaRPr lang="ru-RU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9D972-2EEA-4628-9C1E-87CD600979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201FF-2179-4E23-ABF7-B03342FA35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98CF9-8DD6-4021-B5EC-D39B05D19E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671D4-6454-40F5-87D7-D55B4445A1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64FFF-646A-459E-86FE-8906F13F9C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6287EC-419F-4910-B1D2-84EBBD662E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39D59-A58D-46A1-8CB7-B220F320C7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F9CFC-8DC9-49D2-9958-A3099224AD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Click icon to add picture</a:t>
            </a:r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A11C2-B124-4359-ABC4-303D8D2CD3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CF41A-F266-42B3-8897-E51297608C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F0458-4B26-462D-89EE-590AB3B96D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089 Template Se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Silverlight Icon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1752600"/>
            <a:ext cx="4610100" cy="451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Click to edit Master subtitle style</a:t>
            </a:r>
            <a:endParaRPr lang="ru-RU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3AFD7-D17E-4D7C-928D-7A904C46A9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C1B425-0178-4149-8F78-9E4F825BA7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01748-60B2-4E8B-898F-A7EAD73AB2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B9FC8-2A23-4997-B0DD-19507BA1D2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DB4572-7E50-410C-BAEF-AF118DA922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5CE2C-9D4E-4F0F-BF56-5C10186BE9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1EB99-4190-4647-8E5D-47C710CA9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4EB24-CE32-4086-BD32-24587F7928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Click icon to add picture</a:t>
            </a:r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7B89D-D97A-4A57-A4B5-AE5B56FCB6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DCB9C-A763-400D-B4D2-D6221935D4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A78E26-939E-4469-95AA-6DD5B19C7C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089 Template Se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Silverlight Icon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1752600"/>
            <a:ext cx="4610100" cy="451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Click to edit Master subtitle style</a:t>
            </a:r>
            <a:endParaRPr lang="ru-RU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3C6FB-293C-420B-9A10-91FADC8F81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3A1AB-93A3-4ABE-A3A4-60C3EEF5DA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42FCC-4DE3-4B0F-B971-ADC5F61186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58AD4-C80B-417E-8CBF-BE785B962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8E0ED-CF90-4953-B68A-3C425D0F9F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03F0B-45F9-40C8-B9DF-B7E930A123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FC63F-6564-471C-8175-1D98A4A688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4CF00E-6973-43EE-AAD6-43B19A71A2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Click icon to add picture</a:t>
            </a:r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42F43-095C-4CB1-8319-E94565D3F3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0F180-DEE7-4B57-8AAC-2186AFBD5A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65967-E3AF-447D-A04D-509501A425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089 Template Se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Silverlight Icon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1752600"/>
            <a:ext cx="4610100" cy="451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Click to edit Master subtitle style</a:t>
            </a:r>
            <a:endParaRPr lang="ru-RU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66BE8-F8A0-4158-AC7F-A2FE456302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923BD-552A-421E-9FCD-B896D70F27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A1D98-B8B5-4FBD-806F-4D8E35D765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BA8E7-FBB1-4D8C-8672-38C268DE91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B1CF6-FC58-4172-BC73-3EE1C25B79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7804B-EBBC-43E5-B561-777EB24E9C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81D2E-B63F-4141-97BC-4E7C8D9288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C3F61-3E85-4A19-8780-DF293425D4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Click icon to add picture</a:t>
            </a:r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623AD-4E01-4593-BCE6-31A8226996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25DB2-F31B-4C7D-A399-E54AED3F6A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A13F3E-AFD7-4088-A417-FE1CB007EE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006 Template Set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7" descr="Silverlight Icon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934200" y="304800"/>
            <a:ext cx="22098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title style</a:t>
            </a:r>
          </a:p>
        </p:txBody>
      </p:sp>
      <p:sp>
        <p:nvSpPr>
          <p:cNvPr id="205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Times-BoldItalic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Times-BoldItalic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Times-BoldItalic" pitchFamily="34" charset="0"/>
              </a:defRPr>
            </a:lvl1pPr>
          </a:lstStyle>
          <a:p>
            <a:pPr>
              <a:defRPr/>
            </a:pPr>
            <a:fld id="{B14DC0BB-B845-4177-932E-8F4F7E9BAF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5" r:id="rId1"/>
    <p:sldLayoutId id="2147484285" r:id="rId2"/>
    <p:sldLayoutId id="2147484286" r:id="rId3"/>
    <p:sldLayoutId id="2147484287" r:id="rId4"/>
    <p:sldLayoutId id="2147484288" r:id="rId5"/>
    <p:sldLayoutId id="2147484289" r:id="rId6"/>
    <p:sldLayoutId id="2147484290" r:id="rId7"/>
    <p:sldLayoutId id="2147484291" r:id="rId8"/>
    <p:sldLayoutId id="2147484292" r:id="rId9"/>
    <p:sldLayoutId id="2147484293" r:id="rId10"/>
    <p:sldLayoutId id="2147484294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 descr="006 Template Set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7" descr="Silverlight Icon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934200" y="304800"/>
            <a:ext cx="22098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title style</a:t>
            </a:r>
          </a:p>
        </p:txBody>
      </p:sp>
      <p:sp>
        <p:nvSpPr>
          <p:cNvPr id="512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Times-BoldItalic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Times-BoldItalic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Times-BoldItalic" pitchFamily="34" charset="0"/>
              </a:defRPr>
            </a:lvl1pPr>
          </a:lstStyle>
          <a:p>
            <a:pPr>
              <a:defRPr/>
            </a:pPr>
            <a:fld id="{BAFC7333-48C7-4387-9A7F-C120391EFE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8" r:id="rId1"/>
    <p:sldLayoutId id="2147484315" r:id="rId2"/>
    <p:sldLayoutId id="2147484316" r:id="rId3"/>
    <p:sldLayoutId id="2147484317" r:id="rId4"/>
    <p:sldLayoutId id="2147484318" r:id="rId5"/>
    <p:sldLayoutId id="2147484319" r:id="rId6"/>
    <p:sldLayoutId id="2147484320" r:id="rId7"/>
    <p:sldLayoutId id="2147484321" r:id="rId8"/>
    <p:sldLayoutId id="2147484322" r:id="rId9"/>
    <p:sldLayoutId id="2147484323" r:id="rId10"/>
    <p:sldLayoutId id="2147484324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 descr="006 Template Set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7" descr="Silverlight Icon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934200" y="304800"/>
            <a:ext cx="22098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title style</a:t>
            </a:r>
          </a:p>
        </p:txBody>
      </p:sp>
      <p:sp>
        <p:nvSpPr>
          <p:cNvPr id="717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Times-BoldItalic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Times-BoldItalic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Times-BoldItalic" pitchFamily="34" charset="0"/>
              </a:defRPr>
            </a:lvl1pPr>
          </a:lstStyle>
          <a:p>
            <a:pPr>
              <a:defRPr/>
            </a:pPr>
            <a:fld id="{80E0C715-B0C9-47E6-96CD-A0C232C8E6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0" r:id="rId1"/>
    <p:sldLayoutId id="2147484335" r:id="rId2"/>
    <p:sldLayoutId id="2147484336" r:id="rId3"/>
    <p:sldLayoutId id="2147484337" r:id="rId4"/>
    <p:sldLayoutId id="2147484338" r:id="rId5"/>
    <p:sldLayoutId id="2147484339" r:id="rId6"/>
    <p:sldLayoutId id="2147484340" r:id="rId7"/>
    <p:sldLayoutId id="2147484341" r:id="rId8"/>
    <p:sldLayoutId id="2147484342" r:id="rId9"/>
    <p:sldLayoutId id="2147484343" r:id="rId10"/>
    <p:sldLayoutId id="2147484344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6" descr="006 Template Set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7" descr="Silverlight Icon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934200" y="304800"/>
            <a:ext cx="22098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title style</a:t>
            </a:r>
          </a:p>
        </p:txBody>
      </p:sp>
      <p:sp>
        <p:nvSpPr>
          <p:cNvPr id="819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Times-BoldItalic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Times-BoldItalic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Times-BoldItalic" pitchFamily="34" charset="0"/>
              </a:defRPr>
            </a:lvl1pPr>
          </a:lstStyle>
          <a:p>
            <a:pPr>
              <a:defRPr/>
            </a:pPr>
            <a:fld id="{B7E3F2E8-B4A7-454A-AA53-9A3CF1FA8D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345" r:id="rId2"/>
    <p:sldLayoutId id="2147484346" r:id="rId3"/>
    <p:sldLayoutId id="2147484347" r:id="rId4"/>
    <p:sldLayoutId id="2147484348" r:id="rId5"/>
    <p:sldLayoutId id="2147484349" r:id="rId6"/>
    <p:sldLayoutId id="2147484350" r:id="rId7"/>
    <p:sldLayoutId id="2147484351" r:id="rId8"/>
    <p:sldLayoutId id="2147484352" r:id="rId9"/>
    <p:sldLayoutId id="2147484353" r:id="rId10"/>
    <p:sldLayoutId id="2147484354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6" descr="006 Template Set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7" descr="Silverlight Icon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934200" y="304800"/>
            <a:ext cx="22098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title style</a:t>
            </a:r>
          </a:p>
        </p:txBody>
      </p:sp>
      <p:sp>
        <p:nvSpPr>
          <p:cNvPr id="922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Times-BoldItalic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Times-BoldItalic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Times-BoldItalic" pitchFamily="34" charset="0"/>
              </a:defRPr>
            </a:lvl1pPr>
          </a:lstStyle>
          <a:p>
            <a:pPr>
              <a:defRPr/>
            </a:pPr>
            <a:fld id="{ACF13998-D533-47C8-AC97-C24F403BD9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2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40.xml"/><Relationship Id="rId1" Type="http://schemas.openxmlformats.org/officeDocument/2006/relationships/themeOverride" Target="../theme/themeOverrid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40.xml"/><Relationship Id="rId1" Type="http://schemas.openxmlformats.org/officeDocument/2006/relationships/themeOverride" Target="../theme/themeOverride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gradFill rotWithShape="0">
            <a:gsLst>
              <a:gs pos="0">
                <a:srgbClr val="1C1C59"/>
              </a:gs>
              <a:gs pos="50000">
                <a:srgbClr val="8897FF"/>
              </a:gs>
              <a:gs pos="100000">
                <a:srgbClr val="1C1C5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4000" b="1" i="1" dirty="0" smtClean="0">
                <a:solidFill>
                  <a:schemeClr val="bg1"/>
                </a:solidFill>
              </a:rPr>
              <a:t>Региональная олимпиада школьников</a:t>
            </a:r>
            <a:endParaRPr lang="ru-RU" sz="4000" b="1" i="1" dirty="0">
              <a:solidFill>
                <a:schemeClr val="bg1"/>
              </a:solidFill>
            </a:endParaRPr>
          </a:p>
        </p:txBody>
      </p:sp>
      <p:sp>
        <p:nvSpPr>
          <p:cNvPr id="18436" name="Rectangle 3"/>
          <p:cNvSpPr>
            <a:spLocks noChangeArrowheads="1"/>
          </p:cNvSpPr>
          <p:nvPr/>
        </p:nvSpPr>
        <p:spPr bwMode="auto">
          <a:xfrm>
            <a:off x="0" y="838200"/>
            <a:ext cx="9144000" cy="152400"/>
          </a:xfrm>
          <a:prstGeom prst="rect">
            <a:avLst/>
          </a:prstGeom>
          <a:gradFill rotWithShape="0">
            <a:gsLst>
              <a:gs pos="0">
                <a:srgbClr val="1C1C59"/>
              </a:gs>
              <a:gs pos="50000">
                <a:srgbClr val="8897FF"/>
              </a:gs>
              <a:gs pos="100000">
                <a:srgbClr val="1C1C5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18438" name="Rectangle 5"/>
          <p:cNvSpPr>
            <a:spLocks noChangeArrowheads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gradFill rotWithShape="0">
            <a:gsLst>
              <a:gs pos="0">
                <a:srgbClr val="1C1C59"/>
              </a:gs>
              <a:gs pos="50000">
                <a:srgbClr val="8897FF"/>
              </a:gs>
              <a:gs pos="100000">
                <a:srgbClr val="1C1C5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30722" name="AutoShape 2" descr="https://apf.mail.ru/cgi-bin/readmsg/939%D1%85415-4.jpg?id=14766924980000000535%3B0%3B4&amp;x-email=nlvladimir%40mail.ru&amp;exif=1&amp;bs=6479&amp;bl=496521&amp;ct=image%2Fjpeg&amp;cn=939%25d1%2585415%252d4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Subtitle 8"/>
          <p:cNvSpPr>
            <a:spLocks noGrp="1"/>
          </p:cNvSpPr>
          <p:nvPr>
            <p:ph type="subTitle" idx="1"/>
          </p:nvPr>
        </p:nvSpPr>
        <p:spPr>
          <a:xfrm>
            <a:off x="1371600" y="5410200"/>
            <a:ext cx="6400800" cy="1066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i="1" dirty="0" smtClean="0">
                <a:solidFill>
                  <a:schemeClr val="bg1"/>
                </a:solidFill>
              </a:rPr>
              <a:t>27-31 марта 2017 года</a:t>
            </a:r>
            <a:endParaRPr lang="ru-RU" sz="3600" dirty="0"/>
          </a:p>
        </p:txBody>
      </p:sp>
      <p:pic>
        <p:nvPicPr>
          <p:cNvPr id="22530" name="Picture 2" descr="https://scontent-arn2-1.xx.fbcdn.net/v/t1.0-9/14705621_1087633931349937_1367174536743537387_n.jpg?oh=50931ce69d9698ff3b571ec8bc11668f&amp;oe=58962BA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676400"/>
            <a:ext cx="9144000" cy="3057526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scontent-arn2-1.xx.fbcdn.net/v/t1.0-9/14238315_1051709614942369_224921892343942645_n.jpg?oh=998a5fa3de49884f68812eb86f1aec03&amp;oe=5891731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0"/>
            <a:ext cx="5667375" cy="5191126"/>
          </a:xfrm>
          <a:prstGeom prst="rect">
            <a:avLst/>
          </a:prstGeom>
          <a:noFill/>
        </p:spPr>
      </p:pic>
      <p:sp>
        <p:nvSpPr>
          <p:cNvPr id="4" name="Rectangle 2"/>
          <p:cNvSpPr/>
          <p:nvPr/>
        </p:nvSpPr>
        <p:spPr>
          <a:xfrm>
            <a:off x="4524454" y="5638800"/>
            <a:ext cx="379943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С 1997 года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scontent-arn2-1.xx.fbcdn.net/v/t1.0-9/14237475_1046611898785474_324030367029103980_n.jpg?oh=d05ae2ecac3f0a6ccb4dfb6beb8f4a87&amp;oe=5887CA8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2"/>
            <a:ext cx="4038599" cy="4038600"/>
          </a:xfrm>
          <a:prstGeom prst="rect">
            <a:avLst/>
          </a:prstGeom>
          <a:noFill/>
        </p:spPr>
      </p:pic>
      <p:pic>
        <p:nvPicPr>
          <p:cNvPr id="19460" name="Picture 4" descr="https://scontent-arn2-1.xx.fbcdn.net/t31.0-8/p960x960/14231262_1046612095452121_8678161801636800131_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0"/>
            <a:ext cx="4038600" cy="4038601"/>
          </a:xfrm>
          <a:prstGeom prst="rect">
            <a:avLst/>
          </a:prstGeom>
          <a:noFill/>
        </p:spPr>
      </p:pic>
      <p:pic>
        <p:nvPicPr>
          <p:cNvPr id="19462" name="Picture 6" descr="https://scontent-arn2-1.xx.fbcdn.net/v/t1.0-9/14212697_1046612108785453_1872117496644055050_n.jpg?oh=4c42bf7a4e8d5dd84b255f6ef6d98d29&amp;oe=589D406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0" y="3762375"/>
            <a:ext cx="3095625" cy="3095625"/>
          </a:xfrm>
          <a:prstGeom prst="rect">
            <a:avLst/>
          </a:prstGeom>
          <a:noFill/>
        </p:spPr>
      </p:pic>
      <p:pic>
        <p:nvPicPr>
          <p:cNvPr id="19464" name="Picture 8" descr="https://scontent-arn2-1.xx.fbcdn.net/v/t1.0-9/14225452_1046612162118781_204268984676994280_n.jpg?oh=8bd7dbdf52fc1d39e264733ac5b6dfde&amp;oe=5888C95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15075" y="4410074"/>
            <a:ext cx="2828925" cy="2447926"/>
          </a:xfrm>
          <a:prstGeom prst="rect">
            <a:avLst/>
          </a:prstGeom>
          <a:noFill/>
        </p:spPr>
      </p:pic>
      <p:pic>
        <p:nvPicPr>
          <p:cNvPr id="19466" name="Picture 10" descr="https://scontent-arn2-1.xx.fbcdn.net/v/t1.0-9/14232572_1046612218785442_1684292538590014407_n.jpg?oh=ac2b0707be8e7c889d85a38ceefb6c28&amp;oe=588AEC8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" y="4277572"/>
            <a:ext cx="2819399" cy="2580427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scontent-arn2-1.xx.fbcdn.net/v/t1.0-9/12998620_10153382617835736_5293771673189536125_n.jpg?oh=993425f448ad375c309ff4b42d296042&amp;oe=5897EE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096001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4919008"/>
            <a:ext cx="9144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Москва – Софрино – Ершово - Турция</a:t>
            </a:r>
            <a:endParaRPr lang="en-US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0" y="5181600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Церемония открытия олимпиады</a:t>
            </a:r>
            <a:endParaRPr lang="ru-RU" sz="54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https://scontent-arn2-1.xx.fbcdn.net/v/t1.0-9/12990958_10153378936770736_7941352641651136676_n.jpg?oh=482a7050d602f87e16306658408f477e&amp;oe=588E31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96001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685800" y="5934670"/>
            <a:ext cx="78666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Презентации школ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" y="5181600"/>
            <a:ext cx="9144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Утро начинается… </a:t>
            </a:r>
          </a:p>
          <a:p>
            <a:pPr algn="ctr" eaLnBrk="0" hangingPunct="0"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с  ЗАРЯДКИ!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</p:txBody>
      </p:sp>
      <p:pic>
        <p:nvPicPr>
          <p:cNvPr id="16386" name="Picture 2" descr="https://scontent-arn2-1.xx.fbcdn.net/v/t1.0-9/13015097_10153382401725736_4518729014950941470_n.jpg?oh=cb92b52650013c55159846c83fa9abd6&amp;oe=589025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457199"/>
            <a:ext cx="9144000" cy="5715000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 rot="10135000" flipV="1">
            <a:off x="2170837" y="5133636"/>
            <a:ext cx="457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Открытие дня</a:t>
            </a:r>
            <a:endParaRPr lang="ru-RU" sz="54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"/>
            <a:ext cx="9144000" cy="608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057400" y="5934670"/>
            <a:ext cx="41109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Шашки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8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3069300" y="5943600"/>
            <a:ext cx="33025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Шахматы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AutoShape 2" descr="https://apf.mail.ru/cgi-bin/readmsg/9Q5A9918.JPG?id=14303210810000000878%3B0%3B4&amp;x-email=nlvladimir%40mail.ru&amp;exif=1&amp;bs=3442&amp;bl=1369000&amp;ct=image%2Fjpeg&amp;cn=9Q5A9918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164" name="AutoShape 4" descr="https://apf.mail.ru/cgi-bin/readmsg/9Q5A9918.JPG?id=14303210810000000878%3B0%3B4&amp;x-email=nlvladimir%40mail.ru&amp;exif=1&amp;bs=3442&amp;bl=1369000&amp;ct=image%2Fjpeg&amp;cn=9Q5A9918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166" name="AutoShape 6" descr="https://apf.mail.ru/cgi-bin/readmsg/9Q5A9918.JPG?id=14303210810000000878%3B0%3B4&amp;x-email=nlvladimir%40mail.ru&amp;exif=1&amp;bs=3442&amp;bl=1369000&amp;ct=image%2Fjpeg&amp;cn=9Q5A9918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168" name="AutoShape 8" descr="https://apf.attachmail.ru/cgi-bin/readmsg/9Q5A9918.JPG?id=14303210810000000878%3B0%3B4&amp;x-email=nlvladimir%40mail.ru&amp;exif=1&amp;bs=3442&amp;bl=1369000&amp;ct=image%2Fjpeg&amp;cn=9Q5A9918.JPG&amp;cte=binary&amp;rid=78272427931933553432086373615242797356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169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7199313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2"/>
          <p:cNvSpPr/>
          <p:nvPr/>
        </p:nvSpPr>
        <p:spPr>
          <a:xfrm>
            <a:off x="533400" y="5029200"/>
            <a:ext cx="779049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Словарный диктант на </a:t>
            </a:r>
          </a:p>
          <a:p>
            <a:pPr algn="ctr" eaLnBrk="0" hangingPunct="0"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английском языке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21403704">
            <a:off x="1752600" y="5410200"/>
            <a:ext cx="5415665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6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Брэйн-ринг</a:t>
            </a:r>
            <a:endParaRPr lang="en-US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</p:txBody>
      </p:sp>
      <p:pic>
        <p:nvPicPr>
          <p:cNvPr id="15362" name="Picture 2" descr="https://scontent-arn2-1.xx.fbcdn.net/v/t1.0-9/12961555_10153382428410736_2707068138238610921_n.jpg?oh=7012592500c29585e63f3fd7d1f819b7&amp;oe=58A0A0C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914400"/>
            <a:ext cx="9144000" cy="6096001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685800"/>
            <a:ext cx="7199313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 rot="574282">
            <a:off x="3048001" y="5638800"/>
            <a:ext cx="56550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Аудирование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304800" y="0"/>
            <a:ext cx="80190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Искусство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</p:txBody>
      </p:sp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71525"/>
            <a:ext cx="9144000" cy="608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"/>
            <a:ext cx="9144000" cy="608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457200" y="5934670"/>
            <a:ext cx="80190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Рисование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"/>
            <a:ext cx="9144000" cy="608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533400" y="5934670"/>
            <a:ext cx="80190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54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Рукоделие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"/>
            <a:ext cx="9144000" cy="608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533400" y="5934670"/>
            <a:ext cx="80190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Фотографии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609600" y="5791200"/>
            <a:ext cx="830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Настольный теннис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71525"/>
            <a:ext cx="9144000" cy="608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304800" y="0"/>
            <a:ext cx="80190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Силовое троеборье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70991" y="5867400"/>
            <a:ext cx="53774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Мини-футбол</a:t>
            </a:r>
            <a:endParaRPr lang="ru-RU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28600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AutoShape 2" descr="https://apf.mail.ru/cgi-bin/readmsg/1654055_10152379644705736_3484619747072632034_n.jpg?id=14189772370000000107%3B0%3B17&amp;x-email=nlvladimir%40mail.ru&amp;exif=1&amp;bs=830522&amp;bl=71160&amp;ct=image%2Fjpeg&amp;cn=1654055_10152379644705736_3484619747072632034_n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4388" name="AutoShape 4" descr="https://apf.mail.ru/cgi-bin/readmsg/1654055_10152379644705736_3484619747072632034_n.jpg?id=14189772370000000107%3B0%3B17&amp;x-email=nlvladimir%40mail.ru&amp;exif=1&amp;bs=830522&amp;bl=71160&amp;ct=image%2Fjpeg&amp;cn=1654055_10152379644705736_3484619747072632034_n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14" name="Picture 2" descr="https://scontent-arn2-1.xx.fbcdn.net/v/t1.0-9/12994470_10153382629295736_1870763856103007663_n.jpg?oh=660f6861f3a644235cb6e0f62bc6e955&amp;oe=58CE5AD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1999"/>
            <a:ext cx="9144000" cy="6096001"/>
          </a:xfrm>
          <a:prstGeom prst="rect">
            <a:avLst/>
          </a:prstGeom>
          <a:noFill/>
        </p:spPr>
      </p:pic>
      <p:sp>
        <p:nvSpPr>
          <p:cNvPr id="5" name="Rectangle 2"/>
          <p:cNvSpPr/>
          <p:nvPr/>
        </p:nvSpPr>
        <p:spPr>
          <a:xfrm>
            <a:off x="304800" y="0"/>
            <a:ext cx="80190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Вокальное исполнение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7199313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0" y="3276600"/>
            <a:ext cx="91440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buFontTx/>
              <a:buChar char="-"/>
              <a:defRPr/>
            </a:pPr>
            <a:endParaRPr lang="ru-RU" sz="5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  <a:p>
            <a:pPr algn="ctr" eaLnBrk="0" hangingPunct="0">
              <a:buFontTx/>
              <a:buChar char="-"/>
              <a:defRPr/>
            </a:pPr>
            <a:endParaRPr lang="ru-RU" sz="5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  <a:p>
            <a:pPr algn="ctr" eaLnBrk="0" hangingPunct="0"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Соло, дуэты, трио, квартеты, ансамбли</a:t>
            </a:r>
          </a:p>
          <a:p>
            <a:pPr algn="ctr" eaLnBrk="0" hangingPunct="0">
              <a:buFontTx/>
              <a:buChar char="-"/>
              <a:defRPr/>
            </a:pP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AutoShape 2" descr="https://apf.mail.ru/cgi-bin/readmsg/1654055_10152379644705736_3484619747072632034_n.jpg?id=14189772370000000107%3B0%3B17&amp;x-email=nlvladimir%40mail.ru&amp;exif=1&amp;bs=830522&amp;bl=71160&amp;ct=image%2Fjpeg&amp;cn=1654055_10152379644705736_3484619747072632034_n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4388" name="AutoShape 4" descr="https://apf.mail.ru/cgi-bin/readmsg/1654055_10152379644705736_3484619747072632034_n.jpg?id=14189772370000000107%3B0%3B17&amp;x-email=nlvladimir%40mail.ru&amp;exif=1&amp;bs=830522&amp;bl=71160&amp;ct=image%2Fjpeg&amp;cn=1654055_10152379644705736_3484619747072632034_n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290" name="Picture 2" descr="https://scontent-arn2-1.xx.fbcdn.net/t31.0-8/s960x960/12967891_10153382622565736_2791749040768729489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4572000" cy="6858001"/>
          </a:xfrm>
          <a:prstGeom prst="rect">
            <a:avLst/>
          </a:prstGeom>
          <a:noFill/>
        </p:spPr>
      </p:pic>
      <p:sp>
        <p:nvSpPr>
          <p:cNvPr id="5" name="Rectangle 2"/>
          <p:cNvSpPr/>
          <p:nvPr/>
        </p:nvSpPr>
        <p:spPr>
          <a:xfrm>
            <a:off x="2819400" y="0"/>
            <a:ext cx="63246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Инструментальная музыка: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</p:txBody>
      </p:sp>
      <p:sp>
        <p:nvSpPr>
          <p:cNvPr id="6" name="Rectangle 2"/>
          <p:cNvSpPr/>
          <p:nvPr/>
        </p:nvSpPr>
        <p:spPr>
          <a:xfrm>
            <a:off x="4524454" y="1600200"/>
            <a:ext cx="4619546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buFontTx/>
              <a:buChar char="-"/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пианино</a:t>
            </a:r>
          </a:p>
          <a:p>
            <a:pPr algn="ctr" eaLnBrk="0" hangingPunct="0">
              <a:buFontTx/>
              <a:buChar char="-"/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 струнные инструменты</a:t>
            </a:r>
          </a:p>
          <a:p>
            <a:pPr algn="ctr" eaLnBrk="0" hangingPunct="0">
              <a:buFontTx/>
              <a:buChar char="-"/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 соло</a:t>
            </a:r>
          </a:p>
          <a:p>
            <a:pPr algn="ctr" eaLnBrk="0" hangingPunct="0">
              <a:buFontTx/>
              <a:buChar char="-"/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 дуэты</a:t>
            </a:r>
          </a:p>
          <a:p>
            <a:pPr algn="ctr" eaLnBrk="0" hangingPunct="0">
              <a:buFontTx/>
              <a:buChar char="-"/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квартеты</a:t>
            </a:r>
          </a:p>
          <a:p>
            <a:pPr algn="ctr" eaLnBrk="0" hangingPunct="0">
              <a:buFontTx/>
              <a:buChar char="-"/>
              <a:defRPr/>
            </a:pP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scontent-arn2-1.xx.fbcdn.net/v/t1.0-9/12963559_10153379407690736_8786257168410831674_n.jpg?oh=2c11da1dabb46555b159909d4039d859&amp;oe=58929F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96001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990600" y="5943600"/>
            <a:ext cx="72034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Судейство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152400" y="5943600"/>
            <a:ext cx="8991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Сценическое искусство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990600" y="5943600"/>
            <a:ext cx="72034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Сценки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scontent-arn2-1.xx.fbcdn.net/v/t1.0-9/13010872_10153382632060736_8441797704774815940_n.jpg?oh=27a9c459dc491de36b68860aca8aa514&amp;oe=58CF81B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96001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304800" y="5103674"/>
            <a:ext cx="9144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Иллюстрированный рассказ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0" y="5943600"/>
            <a:ext cx="9144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Танцевальное искусство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0" y="5943600"/>
            <a:ext cx="9144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Национальные танцы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https://scontent-arn2-1.xx.fbcdn.net/v/t1.0-9/12963393_10153382386830736_823141979395928717_n.jpg?oh=ad900a917e51c0f5b2385123a11dd18d&amp;oe=58D080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96001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990600" y="5029200"/>
            <a:ext cx="720344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Учителя тоже на сцене!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"/>
            <a:ext cx="91440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scontent-arn2-1.xx.fbcdn.net/v/t1.0-9/14470640_1063319313781399_3802727180651524593_n.jpg?oh=dea3d1fe24d50fbb76ca35a12f533f58&amp;oe=58926B8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96001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5943600"/>
            <a:ext cx="9144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Церемония награждения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6868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990600" y="5943600"/>
            <a:ext cx="72034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Лучшие участники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6868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990600" y="5943600"/>
            <a:ext cx="72034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-BoldItalic" pitchFamily="34" charset="0"/>
              </a:rPr>
              <a:t>Нет проигравших!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-BoldItalic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810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gradFill rotWithShape="0">
            <a:gsLst>
              <a:gs pos="0">
                <a:srgbClr val="1C1C59"/>
              </a:gs>
              <a:gs pos="50000">
                <a:srgbClr val="8897FF"/>
              </a:gs>
              <a:gs pos="100000">
                <a:srgbClr val="1C1C5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sz="4000" b="1" i="1" dirty="0" smtClean="0">
                <a:solidFill>
                  <a:schemeClr val="bg1"/>
                </a:solidFill>
              </a:rPr>
              <a:t>Региональная олимпиада школьников</a:t>
            </a:r>
            <a:endParaRPr lang="ru-RU" sz="4000" b="1" i="1" dirty="0">
              <a:solidFill>
                <a:schemeClr val="bg1"/>
              </a:solidFill>
            </a:endParaRPr>
          </a:p>
        </p:txBody>
      </p:sp>
      <p:sp>
        <p:nvSpPr>
          <p:cNvPr id="18436" name="Rectangle 3"/>
          <p:cNvSpPr>
            <a:spLocks noChangeArrowheads="1"/>
          </p:cNvSpPr>
          <p:nvPr/>
        </p:nvSpPr>
        <p:spPr bwMode="auto">
          <a:xfrm>
            <a:off x="0" y="838200"/>
            <a:ext cx="9144000" cy="152400"/>
          </a:xfrm>
          <a:prstGeom prst="rect">
            <a:avLst/>
          </a:prstGeom>
          <a:gradFill rotWithShape="0">
            <a:gsLst>
              <a:gs pos="0">
                <a:srgbClr val="1C1C59"/>
              </a:gs>
              <a:gs pos="50000">
                <a:srgbClr val="8897FF"/>
              </a:gs>
              <a:gs pos="100000">
                <a:srgbClr val="1C1C5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18438" name="Rectangle 5"/>
          <p:cNvSpPr>
            <a:spLocks noChangeArrowheads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gradFill rotWithShape="0">
            <a:gsLst>
              <a:gs pos="0">
                <a:srgbClr val="1C1C59"/>
              </a:gs>
              <a:gs pos="50000">
                <a:srgbClr val="8897FF"/>
              </a:gs>
              <a:gs pos="100000">
                <a:srgbClr val="1C1C5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30722" name="AutoShape 2" descr="https://apf.mail.ru/cgi-bin/readmsg/939%D1%85415-4.jpg?id=14766924980000000535%3B0%3B4&amp;x-email=nlvladimir%40mail.ru&amp;exif=1&amp;bs=6479&amp;bl=496521&amp;ct=image%2Fjpeg&amp;cn=939%25d1%2585415%252d4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Subtitle 8"/>
          <p:cNvSpPr>
            <a:spLocks noGrp="1"/>
          </p:cNvSpPr>
          <p:nvPr>
            <p:ph type="subTitle" idx="1"/>
          </p:nvPr>
        </p:nvSpPr>
        <p:spPr>
          <a:xfrm>
            <a:off x="1371600" y="5410200"/>
            <a:ext cx="6400800" cy="1066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i="1" dirty="0" smtClean="0">
                <a:solidFill>
                  <a:schemeClr val="bg1"/>
                </a:solidFill>
              </a:rPr>
              <a:t>27-31 марта 2017 года</a:t>
            </a:r>
            <a:endParaRPr lang="ru-RU" sz="3600" dirty="0"/>
          </a:p>
        </p:txBody>
      </p:sp>
      <p:pic>
        <p:nvPicPr>
          <p:cNvPr id="22530" name="Picture 2" descr="https://scontent-arn2-1.xx.fbcdn.net/v/t1.0-9/14705621_1087633931349937_1367174536743537387_n.jpg?oh=50931ce69d9698ff3b571ec8bc11668f&amp;oe=58962BA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676400"/>
            <a:ext cx="9144000" cy="305752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P03000069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TP03000069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TP03000069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7_TP03000069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8_TP03000069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COVENANT:Users:wjs:Desktop:CEC Track1Day1.pot</Template>
  <TotalTime>3325</TotalTime>
  <Words>102</Words>
  <Application>Microsoft Office PowerPoint</Application>
  <PresentationFormat>Экран (4:3)</PresentationFormat>
  <Paragraphs>46</Paragraphs>
  <Slides>36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36</vt:i4>
      </vt:variant>
    </vt:vector>
  </HeadingPairs>
  <TitlesOfParts>
    <vt:vector size="41" baseType="lpstr">
      <vt:lpstr>TP030000691</vt:lpstr>
      <vt:lpstr>3_TP030000691</vt:lpstr>
      <vt:lpstr>5_TP030000691</vt:lpstr>
      <vt:lpstr>7_TP030000691</vt:lpstr>
      <vt:lpstr>8_TP030000691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</vt:vector>
  </TitlesOfParts>
  <Company>School of Tomorrow, Russia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Character portrayed at school</dc:title>
  <dc:creator>Len Stolyarchuk</dc:creator>
  <dc:description>Graphic and original desing by William Stratton</dc:description>
  <cp:lastModifiedBy>v.nikolsky</cp:lastModifiedBy>
  <cp:revision>397</cp:revision>
  <dcterms:created xsi:type="dcterms:W3CDTF">2005-08-23T12:37:05Z</dcterms:created>
  <dcterms:modified xsi:type="dcterms:W3CDTF">2016-11-07T11:59:37Z</dcterms:modified>
</cp:coreProperties>
</file>